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, 700MHz OC
* H264/H265, OpenGL ES 3.1, Vulkan 1.0
* LPDDR4-3200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, 1GHz OC
* H264/H265, OpenGL ES 3.1, Vulkan 1.2
* LPDDR4X-4267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, 400MHz OC
* OpenGL ES 2.0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H264, MPEG-4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2023-11-19T01:40:17Z</dcterms:created>
  <dcterms:modified xsi:type="dcterms:W3CDTF">2023-11-19T01:40:17Z</dcterms:modified>
</cp:coreProperties>
</file>